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1" r:id="rId4"/>
    <p:sldId id="258" r:id="rId5"/>
    <p:sldId id="259" r:id="rId6"/>
    <p:sldId id="262" r:id="rId7"/>
    <p:sldId id="260" r:id="rId8"/>
    <p:sldId id="263" r:id="rId9"/>
    <p:sldId id="257" r:id="rId10"/>
    <p:sldId id="264" r:id="rId11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81B8BC-2AC8-5714-FE6B-7FADEDD5D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F876AA8-E2A8-D878-2591-5F5799F5C1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38380F-EB2E-68BE-0B5D-89E5F81AF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8442FB-8B81-38A2-2556-72AA274E6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D5DD23-D9C9-A179-CEAE-345EDE267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41955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18B6BC-E1CD-C6A6-E32E-4596E585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AEA121-D776-B5E6-9A16-A9186BBE34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FCABD0-5BC6-EDE6-BBFE-43524CE35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2DA2B3-D472-0AE5-F665-C5B573A2A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4BD4DA-B628-6826-5752-98AAE3451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17931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AA29576-782D-E2EE-AB3F-0AC8120EA9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14F00CB-4534-2EC5-DA5C-C71101D5CE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1B5CA7A-85F0-FF32-3D96-AD26CFB94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104F45-E05C-ABDC-1241-C441879F9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26FE7D3-502D-32F3-DEA2-E0D219DA5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566787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504909-EBDE-83B5-3B99-8FC32FB46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3B3101-5DBF-85F1-0123-A10BA7327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DBE91F-7B52-6A5B-9F8C-BE0CCF5C8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F191E8-0B6D-6686-02F3-C1614CDDE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76FA07-7169-86DF-CDDE-B6DDB80AD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76015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24C49A-72FE-00E6-0080-4A27A4821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60FE347-3621-A674-671E-9A28576EC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9867F5-BC9C-C54C-07D5-9FCF78C7F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D9E115-1162-90FC-0848-26EF36E34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FDED02-F8F9-D435-32A0-4BF47204B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263533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0E259A-3D62-85B8-8BBC-304688253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814046-DB71-507A-462D-76D5191B0B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4DA00E7-9D1B-4C36-96B4-F5941FE90D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7D4A8EA-242A-004B-3415-5D91D9269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C4F416-0377-E2E9-C987-55D888F54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53BD25D-C9F3-0D26-9465-74ED6C41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6420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47138B-382D-AFD1-FAFB-3AFB37D18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50457B-E7D0-9F7F-9C95-D059784D9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653C4A1-0781-A349-5951-05262EE70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88509C0-79CA-3C32-108F-45C3013B7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40D0354-AEBC-2E5E-56C7-7AA66E1248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E8978EF-A019-98A2-05C0-0705BC257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86CBA0A-38D0-956D-99A1-CDB3FB853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C4CB56E-1FCC-000D-B185-6D2E18FC2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126817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023FF4-20E6-35F1-2E56-FF120922B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CBAF34D-E9D3-37FA-86C4-09219C142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949DDAC-B0F1-C37F-8F3B-21B4125A9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F2FAAC8-4003-269E-F77E-BFC1BE43A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156834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0223A76-C217-8AF3-9567-CCC138896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E57DDF7-A21D-AED8-235B-10DF9BD34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7BC416F-C5CD-27F5-E265-618037315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90657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6FFF18-63E9-31C3-4557-A5FB42AD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49FB9C-6699-FAEC-6E19-C65DE6954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B59EC5-29A1-0EAA-70D3-04AF5A90B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634711-FD7B-67A3-2D39-089B26946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1024558-150C-3E10-CFB6-B4C783505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208F630-2287-FD6F-516E-2AA5BC0C3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88135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D887F-9B7E-8AD4-64A9-921D7F2CE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4D4656A-BE50-FAE2-B099-694104081C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2BD0F6-AAFC-8BC0-D72A-9FCE531004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74D2FE-05E0-6CD2-9FFB-EAC03E7F5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8EA908C-26CD-25A5-D0F9-BE53CB328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355FF3-04A4-39B9-468C-BC225864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37024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2F313B-3FE1-74C8-AE36-98AC6342A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0344F88-0F74-91D0-85E9-B9B4C2519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CFF999-C7CB-E91C-0357-D6E75B2C1D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E1F35-F6C4-48FB-85FA-C9D49F98101A}" type="datetimeFigureOut">
              <a:rPr lang="ru-UA" smtClean="0"/>
              <a:t>27.07.2022</a:t>
            </a:fld>
            <a:endParaRPr lang="ru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FFD38E2-8CD6-A5B7-4794-CEBBF6D7DE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19ED93-3A16-364F-13A7-ED0C8803E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842849-E16A-4F54-BDF1-A17441F11EE2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561592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728448-36E7-9641-9B68-363D1C35A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1549" y="1274323"/>
            <a:ext cx="9144000" cy="4336815"/>
          </a:xfrm>
        </p:spPr>
        <p:txBody>
          <a:bodyPr>
            <a:normAutofit fontScale="90000"/>
          </a:bodyPr>
          <a:lstStyle/>
          <a:p>
            <a:r>
              <a:rPr lang="uk-UA" dirty="0"/>
              <a:t>Дослідження змін на території України</a:t>
            </a:r>
            <a:r>
              <a:rPr lang="en-US" dirty="0"/>
              <a:t> </a:t>
            </a:r>
            <a:r>
              <a:rPr lang="uk-UA" dirty="0"/>
              <a:t>біля Київської області протягом 2015-2021 з супутникових даних </a:t>
            </a:r>
            <a:r>
              <a:rPr lang="en-US" dirty="0"/>
              <a:t>GEE</a:t>
            </a:r>
            <a:r>
              <a:rPr lang="uk-UA" dirty="0"/>
              <a:t> за допомогою </a:t>
            </a:r>
            <a:r>
              <a:rPr lang="en-US" dirty="0"/>
              <a:t>QGIS</a:t>
            </a:r>
            <a:r>
              <a:rPr lang="uk-UA" dirty="0"/>
              <a:t>,</a:t>
            </a:r>
            <a:r>
              <a:rPr lang="en-US" dirty="0"/>
              <a:t> Random Forest</a:t>
            </a:r>
            <a:r>
              <a:rPr lang="uk-UA" dirty="0"/>
              <a:t>.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3962013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550BC1-B5B8-25F7-247C-B99C41407B2C}"/>
              </a:ext>
            </a:extLst>
          </p:cNvPr>
          <p:cNvSpPr txBox="1"/>
          <p:nvPr/>
        </p:nvSpPr>
        <p:spPr>
          <a:xfrm>
            <a:off x="5451676" y="509286"/>
            <a:ext cx="1701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/>
              <a:t>Висновки</a:t>
            </a:r>
            <a:endParaRPr lang="ru-UA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0864D2-B333-88DB-84E0-A96F0EF9180C}"/>
              </a:ext>
            </a:extLst>
          </p:cNvPr>
          <p:cNvSpPr txBox="1"/>
          <p:nvPr/>
        </p:nvSpPr>
        <p:spPr>
          <a:xfrm>
            <a:off x="1724628" y="2025570"/>
            <a:ext cx="9676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Ми навчилися працювати з супутниковими знімками,</a:t>
            </a:r>
            <a:r>
              <a:rPr lang="en-US" dirty="0"/>
              <a:t> Random Forest.</a:t>
            </a:r>
            <a:r>
              <a:rPr lang="uk-UA" dirty="0"/>
              <a:t> Через некоректно визначені полігони і малу їх кількість отриманий </a:t>
            </a:r>
            <a:r>
              <a:rPr lang="uk-UA" dirty="0" err="1"/>
              <a:t>датасет</a:t>
            </a:r>
            <a:r>
              <a:rPr lang="uk-UA" dirty="0"/>
              <a:t> при класифікації дав багато хибних результатів. Але некоректність класифікації не за завадила опануванню базових навичок роботи з </a:t>
            </a:r>
            <a:r>
              <a:rPr lang="en-US" dirty="0"/>
              <a:t> </a:t>
            </a:r>
            <a:r>
              <a:rPr lang="uk-UA" dirty="0"/>
              <a:t> </a:t>
            </a:r>
            <a:r>
              <a:rPr lang="en-US" dirty="0"/>
              <a:t>GEE, QGIS, Random Forest.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2915605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CDB83C-F0F6-B253-0EB3-6FCE398AA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Виконали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858592-93E1-F1EB-3230-85ED7F346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Асєко-Нкілі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Андрій</a:t>
            </a:r>
            <a:endParaRPr lang="ru-RU" sz="4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Дякун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Олексій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</a:t>
            </a:r>
            <a:endParaRPr lang="ru-RU" sz="4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Кириленко Павло </a:t>
            </a:r>
            <a:endParaRPr lang="ru-RU" sz="4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Кузін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Володимир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endParaRPr lang="ru-RU" sz="4000" b="0" dirty="0">
              <a:effectLst/>
            </a:endParaRPr>
          </a:p>
          <a:p>
            <a:pPr marL="0" indent="0">
              <a:buNone/>
            </a:pPr>
            <a:br>
              <a:rPr lang="ru-RU" dirty="0"/>
            </a:b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1343351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5381FAE-C684-15F6-1F57-FBC92CD146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80"/>
          <a:stretch/>
        </p:blipFill>
        <p:spPr>
          <a:xfrm>
            <a:off x="0" y="787078"/>
            <a:ext cx="12192000" cy="60100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246930-9012-9B4C-6882-6076024BDBF7}"/>
              </a:ext>
            </a:extLst>
          </p:cNvPr>
          <p:cNvSpPr txBox="1"/>
          <p:nvPr/>
        </p:nvSpPr>
        <p:spPr>
          <a:xfrm>
            <a:off x="3090441" y="60873"/>
            <a:ext cx="6771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Завантажуємо необхідну частину  області з </a:t>
            </a:r>
            <a:r>
              <a:rPr lang="en-US" dirty="0"/>
              <a:t>Google Earth Engine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3813643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D571A91-99AE-2059-3A5F-1B3295792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7323"/>
            <a:ext cx="12192000" cy="75869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4B6001-933C-0C98-3797-933D475CD06D}"/>
              </a:ext>
            </a:extLst>
          </p:cNvPr>
          <p:cNvSpPr txBox="1"/>
          <p:nvPr/>
        </p:nvSpPr>
        <p:spPr>
          <a:xfrm>
            <a:off x="3993266" y="0"/>
            <a:ext cx="5891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Створюємо таблицю класів та їх областей.</a:t>
            </a:r>
            <a:endParaRPr lang="ru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75453D0-F432-CA16-66F5-468B32B352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434"/>
          <a:stretch/>
        </p:blipFill>
        <p:spPr>
          <a:xfrm>
            <a:off x="0" y="627323"/>
            <a:ext cx="3669384" cy="511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601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4ACB71-206A-4C88-90BD-2356A21DC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9332"/>
            <a:ext cx="12284597" cy="76835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A1E00F-D6CE-0DE4-5E1E-0405CB7923BC}"/>
              </a:ext>
            </a:extLst>
          </p:cNvPr>
          <p:cNvSpPr txBox="1"/>
          <p:nvPr/>
        </p:nvSpPr>
        <p:spPr>
          <a:xfrm>
            <a:off x="2696901" y="0"/>
            <a:ext cx="8356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Генеруємо точки всередині полігонів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3071114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9D774A-E323-A3A8-776B-2362D2568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02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239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3310083-79F5-0D2D-DC33-20E20204F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924" y="990558"/>
            <a:ext cx="7984040" cy="58674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CAC9E-15E9-2A3B-BA2B-6768E59BB3BA}"/>
              </a:ext>
            </a:extLst>
          </p:cNvPr>
          <p:cNvSpPr txBox="1"/>
          <p:nvPr/>
        </p:nvSpPr>
        <p:spPr>
          <a:xfrm>
            <a:off x="3032567" y="173620"/>
            <a:ext cx="6759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Класифікуємо за допомогою </a:t>
            </a:r>
            <a:r>
              <a:rPr lang="en-US" dirty="0"/>
              <a:t>Random Forest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2234961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EC14861-2051-59DA-1E54-707429C22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9032"/>
            <a:ext cx="5949387" cy="557896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F50DE29-974F-E3B2-BD94-1870D0034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076" y="1308117"/>
            <a:ext cx="5825924" cy="55498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477A3A-008F-0E7D-7AAC-F688F4FDF7BA}"/>
              </a:ext>
            </a:extLst>
          </p:cNvPr>
          <p:cNvSpPr txBox="1"/>
          <p:nvPr/>
        </p:nvSpPr>
        <p:spPr>
          <a:xfrm>
            <a:off x="4965539" y="231494"/>
            <a:ext cx="3217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Порівнюємо 2015-2016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655185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8BA70CE-A966-D66F-D246-20CAFA657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02"/>
          <a:stretch/>
        </p:blipFill>
        <p:spPr>
          <a:xfrm>
            <a:off x="717014" y="925974"/>
            <a:ext cx="10757971" cy="5932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9662B1-CDC4-2612-651E-160BDE77F0D8}"/>
              </a:ext>
            </a:extLst>
          </p:cNvPr>
          <p:cNvSpPr txBox="1"/>
          <p:nvPr/>
        </p:nvSpPr>
        <p:spPr>
          <a:xfrm>
            <a:off x="5173884" y="173619"/>
            <a:ext cx="2303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Зміни кількості лісу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289194228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106</Words>
  <Application>Microsoft Office PowerPoint</Application>
  <PresentationFormat>Широкоэкранный</PresentationFormat>
  <Paragraphs>15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Дослідження змін на території України біля Київської області протягом 2015-2021 з супутникових даних GEE за допомогою QGIS, Random Forest.</vt:lpstr>
      <vt:lpstr>Виконали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Дослідження змін на території України біля Київської області протягом 2015-2021 за допомогою супутникових даних отриманих з GEE QGIS Random Forest </dc:title>
  <dc:creator>Алексей Дякун</dc:creator>
  <cp:lastModifiedBy>Алексей Дякун</cp:lastModifiedBy>
  <cp:revision>9</cp:revision>
  <dcterms:created xsi:type="dcterms:W3CDTF">2022-07-27T18:34:12Z</dcterms:created>
  <dcterms:modified xsi:type="dcterms:W3CDTF">2022-07-27T20:12:27Z</dcterms:modified>
</cp:coreProperties>
</file>

<file path=docProps/thumbnail.jpeg>
</file>